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1" r:id="rId1"/>
  </p:sldMasterIdLst>
  <p:sldIdLst>
    <p:sldId id="266" r:id="rId2"/>
    <p:sldId id="267" r:id="rId3"/>
    <p:sldId id="268" r:id="rId4"/>
    <p:sldId id="270" r:id="rId5"/>
    <p:sldId id="278" r:id="rId6"/>
    <p:sldId id="269" r:id="rId7"/>
    <p:sldId id="271" r:id="rId8"/>
    <p:sldId id="272" r:id="rId9"/>
    <p:sldId id="273" r:id="rId10"/>
    <p:sldId id="274" r:id="rId11"/>
    <p:sldId id="277" r:id="rId12"/>
    <p:sldId id="276" r:id="rId13"/>
    <p:sldId id="275" r:id="rId14"/>
    <p:sldId id="280" r:id="rId15"/>
    <p:sldId id="27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E0A0DC-63A6-41BB-B835-801EB151C59F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4E082EFA-B35C-4F17-811E-A7AAAF0D1D7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MESO LEVEL (STATE)</a:t>
          </a:r>
          <a:endParaRPr lang="en-US" dirty="0">
            <a:solidFill>
              <a:schemeClr val="tx1"/>
            </a:solidFill>
          </a:endParaRPr>
        </a:p>
      </dgm:t>
    </dgm:pt>
    <dgm:pt modelId="{87D25428-A5B0-4924-BC60-886BD7FBD946}" type="parTrans" cxnId="{C9EC1D99-1643-4E6F-99E8-583CC8BB896A}">
      <dgm:prSet/>
      <dgm:spPr/>
      <dgm:t>
        <a:bodyPr/>
        <a:lstStyle/>
        <a:p>
          <a:endParaRPr lang="en-US"/>
        </a:p>
      </dgm:t>
    </dgm:pt>
    <dgm:pt modelId="{CED0B59A-06FC-441E-AF47-162554964097}" type="sibTrans" cxnId="{C9EC1D99-1643-4E6F-99E8-583CC8BB896A}">
      <dgm:prSet/>
      <dgm:spPr/>
      <dgm:t>
        <a:bodyPr/>
        <a:lstStyle/>
        <a:p>
          <a:endParaRPr lang="en-US"/>
        </a:p>
      </dgm:t>
    </dgm:pt>
    <dgm:pt modelId="{144DF944-BDA6-461B-A6A5-6D6B7EBB9210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GLOBAL </a:t>
          </a:r>
        </a:p>
        <a:p>
          <a:r>
            <a:rPr lang="en-US" dirty="0" smtClean="0">
              <a:solidFill>
                <a:schemeClr val="tx1"/>
              </a:solidFill>
            </a:rPr>
            <a:t>(MACRO LEVEL)</a:t>
          </a:r>
          <a:endParaRPr lang="en-US" dirty="0">
            <a:solidFill>
              <a:schemeClr val="tx1"/>
            </a:solidFill>
          </a:endParaRPr>
        </a:p>
      </dgm:t>
    </dgm:pt>
    <dgm:pt modelId="{96D06B47-7CA9-48FD-979E-2429B3E2C08B}" type="parTrans" cxnId="{FDA32D7A-8155-4422-9F02-56F96D4AFD4F}">
      <dgm:prSet/>
      <dgm:spPr/>
      <dgm:t>
        <a:bodyPr/>
        <a:lstStyle/>
        <a:p>
          <a:endParaRPr lang="en-US"/>
        </a:p>
      </dgm:t>
    </dgm:pt>
    <dgm:pt modelId="{0A36C375-1813-4101-8685-242FFEEFB0A7}" type="sibTrans" cxnId="{FDA32D7A-8155-4422-9F02-56F96D4AFD4F}">
      <dgm:prSet/>
      <dgm:spPr/>
      <dgm:t>
        <a:bodyPr/>
        <a:lstStyle/>
        <a:p>
          <a:endParaRPr lang="en-US"/>
        </a:p>
      </dgm:t>
    </dgm:pt>
    <dgm:pt modelId="{F11FEA55-8C3D-4019-8071-A72B11AFB83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MICRO LEVEL (INDIVIDUAL)</a:t>
          </a:r>
          <a:endParaRPr lang="en-US" dirty="0">
            <a:solidFill>
              <a:schemeClr val="tx1"/>
            </a:solidFill>
          </a:endParaRPr>
        </a:p>
      </dgm:t>
    </dgm:pt>
    <dgm:pt modelId="{37677A7C-1B03-4345-88A9-99662B744E9B}" type="parTrans" cxnId="{8CB24BC3-923D-4053-825E-60C48661880A}">
      <dgm:prSet/>
      <dgm:spPr/>
      <dgm:t>
        <a:bodyPr/>
        <a:lstStyle/>
        <a:p>
          <a:endParaRPr lang="en-US"/>
        </a:p>
      </dgm:t>
    </dgm:pt>
    <dgm:pt modelId="{2245C5FB-CC38-4F81-97B2-53A129E8FF1B}" type="sibTrans" cxnId="{8CB24BC3-923D-4053-825E-60C48661880A}">
      <dgm:prSet/>
      <dgm:spPr/>
      <dgm:t>
        <a:bodyPr/>
        <a:lstStyle/>
        <a:p>
          <a:endParaRPr lang="en-US"/>
        </a:p>
      </dgm:t>
    </dgm:pt>
    <dgm:pt modelId="{28E447B1-8B9F-4415-AE11-DBABF0F7C2D5}" type="pres">
      <dgm:prSet presAssocID="{E4E0A0DC-63A6-41BB-B835-801EB151C59F}" presName="compositeShape" presStyleCnt="0">
        <dgm:presLayoutVars>
          <dgm:chMax val="7"/>
          <dgm:dir/>
          <dgm:resizeHandles val="exact"/>
        </dgm:presLayoutVars>
      </dgm:prSet>
      <dgm:spPr/>
    </dgm:pt>
    <dgm:pt modelId="{B275B76B-DE17-4F5F-B315-B72D4D5559FA}" type="pres">
      <dgm:prSet presAssocID="{E4E0A0DC-63A6-41BB-B835-801EB151C59F}" presName="wedge1" presStyleLbl="node1" presStyleIdx="0" presStyleCnt="3"/>
      <dgm:spPr/>
      <dgm:t>
        <a:bodyPr/>
        <a:lstStyle/>
        <a:p>
          <a:endParaRPr lang="en-US"/>
        </a:p>
      </dgm:t>
    </dgm:pt>
    <dgm:pt modelId="{0B1E7CE6-9F2C-4457-83A9-31C6E59E17FD}" type="pres">
      <dgm:prSet presAssocID="{E4E0A0DC-63A6-41BB-B835-801EB151C59F}" presName="dummy1a" presStyleCnt="0"/>
      <dgm:spPr/>
    </dgm:pt>
    <dgm:pt modelId="{D16CA63D-E4E5-4DB0-B622-D815DA7AB264}" type="pres">
      <dgm:prSet presAssocID="{E4E0A0DC-63A6-41BB-B835-801EB151C59F}" presName="dummy1b" presStyleCnt="0"/>
      <dgm:spPr/>
    </dgm:pt>
    <dgm:pt modelId="{5060E914-17F4-4AFB-A592-1E74B8559550}" type="pres">
      <dgm:prSet presAssocID="{E4E0A0DC-63A6-41BB-B835-801EB151C59F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BB5347-C817-450A-A753-C7F8A5E3740E}" type="pres">
      <dgm:prSet presAssocID="{E4E0A0DC-63A6-41BB-B835-801EB151C59F}" presName="wedge2" presStyleLbl="node1" presStyleIdx="1" presStyleCnt="3"/>
      <dgm:spPr/>
      <dgm:t>
        <a:bodyPr/>
        <a:lstStyle/>
        <a:p>
          <a:endParaRPr lang="en-US"/>
        </a:p>
      </dgm:t>
    </dgm:pt>
    <dgm:pt modelId="{6452844D-2FFB-4DCE-855E-057E0019E346}" type="pres">
      <dgm:prSet presAssocID="{E4E0A0DC-63A6-41BB-B835-801EB151C59F}" presName="dummy2a" presStyleCnt="0"/>
      <dgm:spPr/>
    </dgm:pt>
    <dgm:pt modelId="{C0471EDB-ECBF-4239-8341-C44DD750BCD7}" type="pres">
      <dgm:prSet presAssocID="{E4E0A0DC-63A6-41BB-B835-801EB151C59F}" presName="dummy2b" presStyleCnt="0"/>
      <dgm:spPr/>
    </dgm:pt>
    <dgm:pt modelId="{A3BCD924-89D4-498C-88AF-FF938E136241}" type="pres">
      <dgm:prSet presAssocID="{E4E0A0DC-63A6-41BB-B835-801EB151C59F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AC7D52-9E0F-4491-85AD-550D74C6810B}" type="pres">
      <dgm:prSet presAssocID="{E4E0A0DC-63A6-41BB-B835-801EB151C59F}" presName="wedge3" presStyleLbl="node1" presStyleIdx="2" presStyleCnt="3"/>
      <dgm:spPr/>
      <dgm:t>
        <a:bodyPr/>
        <a:lstStyle/>
        <a:p>
          <a:endParaRPr lang="en-US"/>
        </a:p>
      </dgm:t>
    </dgm:pt>
    <dgm:pt modelId="{BE6955A3-3A7F-4A18-8CC2-43440F084AD9}" type="pres">
      <dgm:prSet presAssocID="{E4E0A0DC-63A6-41BB-B835-801EB151C59F}" presName="dummy3a" presStyleCnt="0"/>
      <dgm:spPr/>
    </dgm:pt>
    <dgm:pt modelId="{1EE734C5-F39D-42D5-B9D4-654C200D5D78}" type="pres">
      <dgm:prSet presAssocID="{E4E0A0DC-63A6-41BB-B835-801EB151C59F}" presName="dummy3b" presStyleCnt="0"/>
      <dgm:spPr/>
    </dgm:pt>
    <dgm:pt modelId="{5FC6AB0B-C9BD-44E7-856D-BFE56B6A7551}" type="pres">
      <dgm:prSet presAssocID="{E4E0A0DC-63A6-41BB-B835-801EB151C59F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CE21E6-F234-4FA9-AA14-261D7903BACD}" type="pres">
      <dgm:prSet presAssocID="{CED0B59A-06FC-441E-AF47-162554964097}" presName="arrowWedge1" presStyleLbl="fgSibTrans2D1" presStyleIdx="0" presStyleCnt="3"/>
      <dgm:spPr/>
    </dgm:pt>
    <dgm:pt modelId="{E79BA8A3-580B-4AE0-9F2E-12561598EDA4}" type="pres">
      <dgm:prSet presAssocID="{0A36C375-1813-4101-8685-242FFEEFB0A7}" presName="arrowWedge2" presStyleLbl="fgSibTrans2D1" presStyleIdx="1" presStyleCnt="3"/>
      <dgm:spPr/>
    </dgm:pt>
    <dgm:pt modelId="{5EEC98AB-0A13-482D-9190-1B64E269F3B9}" type="pres">
      <dgm:prSet presAssocID="{2245C5FB-CC38-4F81-97B2-53A129E8FF1B}" presName="arrowWedge3" presStyleLbl="fgSibTrans2D1" presStyleIdx="2" presStyleCnt="3" custLinFactNeighborX="-580" custLinFactNeighborY="363"/>
      <dgm:spPr/>
    </dgm:pt>
  </dgm:ptLst>
  <dgm:cxnLst>
    <dgm:cxn modelId="{4199DAE2-CA63-4165-A68A-F13AE4767888}" type="presOf" srcId="{E4E0A0DC-63A6-41BB-B835-801EB151C59F}" destId="{28E447B1-8B9F-4415-AE11-DBABF0F7C2D5}" srcOrd="0" destOrd="0" presId="urn:microsoft.com/office/officeart/2005/8/layout/cycle8"/>
    <dgm:cxn modelId="{050648E1-EC30-45F4-8345-044F44BB0653}" type="presOf" srcId="{4E082EFA-B35C-4F17-811E-A7AAAF0D1D7E}" destId="{B275B76B-DE17-4F5F-B315-B72D4D5559FA}" srcOrd="0" destOrd="0" presId="urn:microsoft.com/office/officeart/2005/8/layout/cycle8"/>
    <dgm:cxn modelId="{8CB24BC3-923D-4053-825E-60C48661880A}" srcId="{E4E0A0DC-63A6-41BB-B835-801EB151C59F}" destId="{F11FEA55-8C3D-4019-8071-A72B11AFB83E}" srcOrd="2" destOrd="0" parTransId="{37677A7C-1B03-4345-88A9-99662B744E9B}" sibTransId="{2245C5FB-CC38-4F81-97B2-53A129E8FF1B}"/>
    <dgm:cxn modelId="{B39D78FD-89AA-4330-A97E-5E463930767D}" type="presOf" srcId="{144DF944-BDA6-461B-A6A5-6D6B7EBB9210}" destId="{A3BCD924-89D4-498C-88AF-FF938E136241}" srcOrd="1" destOrd="0" presId="urn:microsoft.com/office/officeart/2005/8/layout/cycle8"/>
    <dgm:cxn modelId="{C9EC1D99-1643-4E6F-99E8-583CC8BB896A}" srcId="{E4E0A0DC-63A6-41BB-B835-801EB151C59F}" destId="{4E082EFA-B35C-4F17-811E-A7AAAF0D1D7E}" srcOrd="0" destOrd="0" parTransId="{87D25428-A5B0-4924-BC60-886BD7FBD946}" sibTransId="{CED0B59A-06FC-441E-AF47-162554964097}"/>
    <dgm:cxn modelId="{FDA32D7A-8155-4422-9F02-56F96D4AFD4F}" srcId="{E4E0A0DC-63A6-41BB-B835-801EB151C59F}" destId="{144DF944-BDA6-461B-A6A5-6D6B7EBB9210}" srcOrd="1" destOrd="0" parTransId="{96D06B47-7CA9-48FD-979E-2429B3E2C08B}" sibTransId="{0A36C375-1813-4101-8685-242FFEEFB0A7}"/>
    <dgm:cxn modelId="{9DF4A6B0-3B88-477F-93AA-0CF08B0A1120}" type="presOf" srcId="{4E082EFA-B35C-4F17-811E-A7AAAF0D1D7E}" destId="{5060E914-17F4-4AFB-A592-1E74B8559550}" srcOrd="1" destOrd="0" presId="urn:microsoft.com/office/officeart/2005/8/layout/cycle8"/>
    <dgm:cxn modelId="{6F522B51-F1E2-485F-BFC3-28B9B1BB30B6}" type="presOf" srcId="{144DF944-BDA6-461B-A6A5-6D6B7EBB9210}" destId="{1BBB5347-C817-450A-A753-C7F8A5E3740E}" srcOrd="0" destOrd="0" presId="urn:microsoft.com/office/officeart/2005/8/layout/cycle8"/>
    <dgm:cxn modelId="{8BEC20E2-AA51-4E75-A044-2A24737EF42A}" type="presOf" srcId="{F11FEA55-8C3D-4019-8071-A72B11AFB83E}" destId="{5FC6AB0B-C9BD-44E7-856D-BFE56B6A7551}" srcOrd="1" destOrd="0" presId="urn:microsoft.com/office/officeart/2005/8/layout/cycle8"/>
    <dgm:cxn modelId="{8296B36A-A8A1-4C5A-B55F-DBDD03D2E6D8}" type="presOf" srcId="{F11FEA55-8C3D-4019-8071-A72B11AFB83E}" destId="{3EAC7D52-9E0F-4491-85AD-550D74C6810B}" srcOrd="0" destOrd="0" presId="urn:microsoft.com/office/officeart/2005/8/layout/cycle8"/>
    <dgm:cxn modelId="{03D2344D-2947-4AFB-9CC7-B45DC109DEAD}" type="presParOf" srcId="{28E447B1-8B9F-4415-AE11-DBABF0F7C2D5}" destId="{B275B76B-DE17-4F5F-B315-B72D4D5559FA}" srcOrd="0" destOrd="0" presId="urn:microsoft.com/office/officeart/2005/8/layout/cycle8"/>
    <dgm:cxn modelId="{8BB99268-F5FF-414F-92F6-5F5DFB907AAE}" type="presParOf" srcId="{28E447B1-8B9F-4415-AE11-DBABF0F7C2D5}" destId="{0B1E7CE6-9F2C-4457-83A9-31C6E59E17FD}" srcOrd="1" destOrd="0" presId="urn:microsoft.com/office/officeart/2005/8/layout/cycle8"/>
    <dgm:cxn modelId="{D3048A8F-A185-440B-A07B-7DA81A3F8FA3}" type="presParOf" srcId="{28E447B1-8B9F-4415-AE11-DBABF0F7C2D5}" destId="{D16CA63D-E4E5-4DB0-B622-D815DA7AB264}" srcOrd="2" destOrd="0" presId="urn:microsoft.com/office/officeart/2005/8/layout/cycle8"/>
    <dgm:cxn modelId="{640E24CC-6942-42A0-928F-E2CA19F672C9}" type="presParOf" srcId="{28E447B1-8B9F-4415-AE11-DBABF0F7C2D5}" destId="{5060E914-17F4-4AFB-A592-1E74B8559550}" srcOrd="3" destOrd="0" presId="urn:microsoft.com/office/officeart/2005/8/layout/cycle8"/>
    <dgm:cxn modelId="{DBC51DD6-D315-49C4-9165-A6AE02BE23A6}" type="presParOf" srcId="{28E447B1-8B9F-4415-AE11-DBABF0F7C2D5}" destId="{1BBB5347-C817-450A-A753-C7F8A5E3740E}" srcOrd="4" destOrd="0" presId="urn:microsoft.com/office/officeart/2005/8/layout/cycle8"/>
    <dgm:cxn modelId="{04392694-1C30-4E4F-B58F-47E186249AEF}" type="presParOf" srcId="{28E447B1-8B9F-4415-AE11-DBABF0F7C2D5}" destId="{6452844D-2FFB-4DCE-855E-057E0019E346}" srcOrd="5" destOrd="0" presId="urn:microsoft.com/office/officeart/2005/8/layout/cycle8"/>
    <dgm:cxn modelId="{482896B6-0296-47CD-8C1C-7775E0E2F171}" type="presParOf" srcId="{28E447B1-8B9F-4415-AE11-DBABF0F7C2D5}" destId="{C0471EDB-ECBF-4239-8341-C44DD750BCD7}" srcOrd="6" destOrd="0" presId="urn:microsoft.com/office/officeart/2005/8/layout/cycle8"/>
    <dgm:cxn modelId="{A52A6701-3353-4195-8E2B-41D0208BE259}" type="presParOf" srcId="{28E447B1-8B9F-4415-AE11-DBABF0F7C2D5}" destId="{A3BCD924-89D4-498C-88AF-FF938E136241}" srcOrd="7" destOrd="0" presId="urn:microsoft.com/office/officeart/2005/8/layout/cycle8"/>
    <dgm:cxn modelId="{23BCEA3B-8033-4DEA-9CB9-B0E327B99BFC}" type="presParOf" srcId="{28E447B1-8B9F-4415-AE11-DBABF0F7C2D5}" destId="{3EAC7D52-9E0F-4491-85AD-550D74C6810B}" srcOrd="8" destOrd="0" presId="urn:microsoft.com/office/officeart/2005/8/layout/cycle8"/>
    <dgm:cxn modelId="{1421EC48-2411-49FE-8095-88F1DC83675D}" type="presParOf" srcId="{28E447B1-8B9F-4415-AE11-DBABF0F7C2D5}" destId="{BE6955A3-3A7F-4A18-8CC2-43440F084AD9}" srcOrd="9" destOrd="0" presId="urn:microsoft.com/office/officeart/2005/8/layout/cycle8"/>
    <dgm:cxn modelId="{3A3F2D82-07AE-4E19-AC1F-F8961DB10C3C}" type="presParOf" srcId="{28E447B1-8B9F-4415-AE11-DBABF0F7C2D5}" destId="{1EE734C5-F39D-42D5-B9D4-654C200D5D78}" srcOrd="10" destOrd="0" presId="urn:microsoft.com/office/officeart/2005/8/layout/cycle8"/>
    <dgm:cxn modelId="{8875F953-48AE-4ADD-8BBF-FC806321CBC9}" type="presParOf" srcId="{28E447B1-8B9F-4415-AE11-DBABF0F7C2D5}" destId="{5FC6AB0B-C9BD-44E7-856D-BFE56B6A7551}" srcOrd="11" destOrd="0" presId="urn:microsoft.com/office/officeart/2005/8/layout/cycle8"/>
    <dgm:cxn modelId="{94B0B116-2E5B-4DF1-9733-9B6D76548EEF}" type="presParOf" srcId="{28E447B1-8B9F-4415-AE11-DBABF0F7C2D5}" destId="{E6CE21E6-F234-4FA9-AA14-261D7903BACD}" srcOrd="12" destOrd="0" presId="urn:microsoft.com/office/officeart/2005/8/layout/cycle8"/>
    <dgm:cxn modelId="{D74D885F-D349-4454-B8B1-9ED5F957C3DB}" type="presParOf" srcId="{28E447B1-8B9F-4415-AE11-DBABF0F7C2D5}" destId="{E79BA8A3-580B-4AE0-9F2E-12561598EDA4}" srcOrd="13" destOrd="0" presId="urn:microsoft.com/office/officeart/2005/8/layout/cycle8"/>
    <dgm:cxn modelId="{FF78065A-E41F-4444-8301-9309F8357171}" type="presParOf" srcId="{28E447B1-8B9F-4415-AE11-DBABF0F7C2D5}" destId="{5EEC98AB-0A13-482D-9190-1B64E269F3B9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E0A0DC-63A6-41BB-B835-801EB151C59F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F11FEA55-8C3D-4019-8071-A72B11AFB83E}">
      <dgm:prSet phldrT="[Text]"/>
      <dgm:spPr/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 Power dynamics</a:t>
          </a:r>
        </a:p>
        <a:p>
          <a:r>
            <a:rPr lang="en-US" dirty="0" err="1" smtClean="0">
              <a:solidFill>
                <a:schemeClr val="tx1"/>
              </a:solidFill>
            </a:rPr>
            <a:t>Megashift</a:t>
          </a:r>
          <a:endParaRPr lang="en-US" dirty="0" smtClean="0">
            <a:solidFill>
              <a:schemeClr val="tx1"/>
            </a:solidFill>
          </a:endParaRPr>
        </a:p>
        <a:p>
          <a:r>
            <a:rPr lang="en-US" dirty="0" smtClean="0">
              <a:solidFill>
                <a:schemeClr val="tx1"/>
              </a:solidFill>
            </a:rPr>
            <a:t>Global supply chains</a:t>
          </a:r>
        </a:p>
        <a:p>
          <a:r>
            <a:rPr lang="en-US" dirty="0" smtClean="0">
              <a:solidFill>
                <a:schemeClr val="tx1"/>
              </a:solidFill>
            </a:rPr>
            <a:t>Global race and tensions</a:t>
          </a:r>
          <a:endParaRPr lang="en-US" dirty="0">
            <a:solidFill>
              <a:schemeClr val="tx1"/>
            </a:solidFill>
          </a:endParaRPr>
        </a:p>
      </dgm:t>
    </dgm:pt>
    <dgm:pt modelId="{37677A7C-1B03-4345-88A9-99662B744E9B}" type="parTrans" cxnId="{8CB24BC3-923D-4053-825E-60C48661880A}">
      <dgm:prSet/>
      <dgm:spPr/>
      <dgm:t>
        <a:bodyPr/>
        <a:lstStyle/>
        <a:p>
          <a:endParaRPr lang="en-US"/>
        </a:p>
      </dgm:t>
    </dgm:pt>
    <dgm:pt modelId="{2245C5FB-CC38-4F81-97B2-53A129E8FF1B}" type="sibTrans" cxnId="{8CB24BC3-923D-4053-825E-60C48661880A}">
      <dgm:prSet/>
      <dgm:spPr/>
      <dgm:t>
        <a:bodyPr/>
        <a:lstStyle/>
        <a:p>
          <a:endParaRPr lang="en-US"/>
        </a:p>
      </dgm:t>
    </dgm:pt>
    <dgm:pt modelId="{28E447B1-8B9F-4415-AE11-DBABF0F7C2D5}" type="pres">
      <dgm:prSet presAssocID="{E4E0A0DC-63A6-41BB-B835-801EB151C59F}" presName="compositeShape" presStyleCnt="0">
        <dgm:presLayoutVars>
          <dgm:chMax val="7"/>
          <dgm:dir/>
          <dgm:resizeHandles val="exact"/>
        </dgm:presLayoutVars>
      </dgm:prSet>
      <dgm:spPr/>
    </dgm:pt>
    <dgm:pt modelId="{B275B76B-DE17-4F5F-B315-B72D4D5559FA}" type="pres">
      <dgm:prSet presAssocID="{E4E0A0DC-63A6-41BB-B835-801EB151C59F}" presName="wedge1" presStyleLbl="node1" presStyleIdx="0" presStyleCnt="1"/>
      <dgm:spPr/>
      <dgm:t>
        <a:bodyPr/>
        <a:lstStyle/>
        <a:p>
          <a:endParaRPr lang="en-US"/>
        </a:p>
      </dgm:t>
    </dgm:pt>
    <dgm:pt modelId="{0B1E7CE6-9F2C-4457-83A9-31C6E59E17FD}" type="pres">
      <dgm:prSet presAssocID="{E4E0A0DC-63A6-41BB-B835-801EB151C59F}" presName="dummy1a" presStyleCnt="0"/>
      <dgm:spPr/>
    </dgm:pt>
    <dgm:pt modelId="{D16CA63D-E4E5-4DB0-B622-D815DA7AB264}" type="pres">
      <dgm:prSet presAssocID="{E4E0A0DC-63A6-41BB-B835-801EB151C59F}" presName="dummy1b" presStyleCnt="0"/>
      <dgm:spPr/>
    </dgm:pt>
    <dgm:pt modelId="{5060E914-17F4-4AFB-A592-1E74B8559550}" type="pres">
      <dgm:prSet presAssocID="{E4E0A0DC-63A6-41BB-B835-801EB151C59F}" presName="wedge1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198BEA-FC59-4E07-A4C3-C084D05B17C2}" type="pres">
      <dgm:prSet presAssocID="{2245C5FB-CC38-4F81-97B2-53A129E8FF1B}" presName="arrowWedge1single" presStyleLbl="fgSibTrans2D1" presStyleIdx="0" presStyleCnt="1"/>
      <dgm:spPr/>
    </dgm:pt>
  </dgm:ptLst>
  <dgm:cxnLst>
    <dgm:cxn modelId="{F8FA397D-D838-43D4-9B52-1281B8558BD4}" type="presOf" srcId="{F11FEA55-8C3D-4019-8071-A72B11AFB83E}" destId="{B275B76B-DE17-4F5F-B315-B72D4D5559FA}" srcOrd="0" destOrd="0" presId="urn:microsoft.com/office/officeart/2005/8/layout/cycle8"/>
    <dgm:cxn modelId="{8CB24BC3-923D-4053-825E-60C48661880A}" srcId="{E4E0A0DC-63A6-41BB-B835-801EB151C59F}" destId="{F11FEA55-8C3D-4019-8071-A72B11AFB83E}" srcOrd="0" destOrd="0" parTransId="{37677A7C-1B03-4345-88A9-99662B744E9B}" sibTransId="{2245C5FB-CC38-4F81-97B2-53A129E8FF1B}"/>
    <dgm:cxn modelId="{F95F7318-9837-41C9-AACB-0269172BB553}" type="presOf" srcId="{F11FEA55-8C3D-4019-8071-A72B11AFB83E}" destId="{5060E914-17F4-4AFB-A592-1E74B8559550}" srcOrd="1" destOrd="0" presId="urn:microsoft.com/office/officeart/2005/8/layout/cycle8"/>
    <dgm:cxn modelId="{4199DAE2-CA63-4165-A68A-F13AE4767888}" type="presOf" srcId="{E4E0A0DC-63A6-41BB-B835-801EB151C59F}" destId="{28E447B1-8B9F-4415-AE11-DBABF0F7C2D5}" srcOrd="0" destOrd="0" presId="urn:microsoft.com/office/officeart/2005/8/layout/cycle8"/>
    <dgm:cxn modelId="{03D2344D-2947-4AFB-9CC7-B45DC109DEAD}" type="presParOf" srcId="{28E447B1-8B9F-4415-AE11-DBABF0F7C2D5}" destId="{B275B76B-DE17-4F5F-B315-B72D4D5559FA}" srcOrd="0" destOrd="0" presId="urn:microsoft.com/office/officeart/2005/8/layout/cycle8"/>
    <dgm:cxn modelId="{8BB99268-F5FF-414F-92F6-5F5DFB907AAE}" type="presParOf" srcId="{28E447B1-8B9F-4415-AE11-DBABF0F7C2D5}" destId="{0B1E7CE6-9F2C-4457-83A9-31C6E59E17FD}" srcOrd="1" destOrd="0" presId="urn:microsoft.com/office/officeart/2005/8/layout/cycle8"/>
    <dgm:cxn modelId="{D3048A8F-A185-440B-A07B-7DA81A3F8FA3}" type="presParOf" srcId="{28E447B1-8B9F-4415-AE11-DBABF0F7C2D5}" destId="{D16CA63D-E4E5-4DB0-B622-D815DA7AB264}" srcOrd="2" destOrd="0" presId="urn:microsoft.com/office/officeart/2005/8/layout/cycle8"/>
    <dgm:cxn modelId="{640E24CC-6942-42A0-928F-E2CA19F672C9}" type="presParOf" srcId="{28E447B1-8B9F-4415-AE11-DBABF0F7C2D5}" destId="{5060E914-17F4-4AFB-A592-1E74B8559550}" srcOrd="3" destOrd="0" presId="urn:microsoft.com/office/officeart/2005/8/layout/cycle8"/>
    <dgm:cxn modelId="{AB3B6C66-8F91-4C7C-9EB8-465E4C0C7FEA}" type="presParOf" srcId="{28E447B1-8B9F-4415-AE11-DBABF0F7C2D5}" destId="{C1198BEA-FC59-4E07-A4C3-C084D05B17C2}" srcOrd="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F5100D-232E-49F9-8245-9BBB878A34A4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B8463E-A36A-4BEE-B1A0-89F4A7D480F9}">
      <dgm:prSet phldrT="[Text]"/>
      <dgm:spPr/>
      <dgm:t>
        <a:bodyPr/>
        <a:lstStyle/>
        <a:p>
          <a:r>
            <a:rPr lang="en-US" dirty="0" smtClean="0"/>
            <a:t>Opportunities</a:t>
          </a:r>
          <a:endParaRPr lang="en-US" dirty="0"/>
        </a:p>
      </dgm:t>
    </dgm:pt>
    <dgm:pt modelId="{F12B8A24-EAA8-4726-9F90-A4367754DB72}" type="parTrans" cxnId="{38BF389B-2381-4F3C-B4C7-DB15461DA41B}">
      <dgm:prSet/>
      <dgm:spPr/>
      <dgm:t>
        <a:bodyPr/>
        <a:lstStyle/>
        <a:p>
          <a:endParaRPr lang="en-US"/>
        </a:p>
      </dgm:t>
    </dgm:pt>
    <dgm:pt modelId="{6CD120BD-B9F2-4618-AD97-CBA0A1F23BCE}" type="sibTrans" cxnId="{38BF389B-2381-4F3C-B4C7-DB15461DA41B}">
      <dgm:prSet/>
      <dgm:spPr/>
      <dgm:t>
        <a:bodyPr/>
        <a:lstStyle/>
        <a:p>
          <a:endParaRPr lang="en-US"/>
        </a:p>
      </dgm:t>
    </dgm:pt>
    <dgm:pt modelId="{27B4CAF6-E5D2-4F8A-AF49-47D7AD45E603}">
      <dgm:prSet phldrT="[Text]"/>
      <dgm:spPr/>
      <dgm:t>
        <a:bodyPr/>
        <a:lstStyle/>
        <a:p>
          <a:r>
            <a:rPr lang="en-US" dirty="0" smtClean="0"/>
            <a:t>Risks</a:t>
          </a:r>
          <a:endParaRPr lang="en-US" dirty="0"/>
        </a:p>
      </dgm:t>
    </dgm:pt>
    <dgm:pt modelId="{DF335B37-C466-427D-81CA-9231BEEFC92E}" type="parTrans" cxnId="{03CD784A-2943-487A-B533-85C2E941E8FA}">
      <dgm:prSet/>
      <dgm:spPr/>
      <dgm:t>
        <a:bodyPr/>
        <a:lstStyle/>
        <a:p>
          <a:endParaRPr lang="en-US"/>
        </a:p>
      </dgm:t>
    </dgm:pt>
    <dgm:pt modelId="{453E9960-BAA9-4125-9D05-DCFD316A2AA9}" type="sibTrans" cxnId="{03CD784A-2943-487A-B533-85C2E941E8FA}">
      <dgm:prSet/>
      <dgm:spPr/>
      <dgm:t>
        <a:bodyPr/>
        <a:lstStyle/>
        <a:p>
          <a:endParaRPr lang="en-US"/>
        </a:p>
      </dgm:t>
    </dgm:pt>
    <dgm:pt modelId="{26C7B1EA-E12C-47EC-BEFF-9F862165D1B2}" type="pres">
      <dgm:prSet presAssocID="{1AF5100D-232E-49F9-8245-9BBB878A34A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8B4AEC-72A7-41A2-985B-C6810927F736}" type="pres">
      <dgm:prSet presAssocID="{1AF5100D-232E-49F9-8245-9BBB878A34A4}" presName="divider" presStyleLbl="fgShp" presStyleIdx="0" presStyleCnt="1"/>
      <dgm:spPr/>
    </dgm:pt>
    <dgm:pt modelId="{837847DC-CE2A-46BE-8E48-81A0C7A0E589}" type="pres">
      <dgm:prSet presAssocID="{D8B8463E-A36A-4BEE-B1A0-89F4A7D480F9}" presName="downArrow" presStyleLbl="node1" presStyleIdx="0" presStyleCnt="2"/>
      <dgm:spPr/>
    </dgm:pt>
    <dgm:pt modelId="{C1A5F147-DA6A-48EC-922A-AB1C71BBEDF2}" type="pres">
      <dgm:prSet presAssocID="{D8B8463E-A36A-4BEE-B1A0-89F4A7D480F9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33095-67F1-43D6-977B-D106F39265B2}" type="pres">
      <dgm:prSet presAssocID="{27B4CAF6-E5D2-4F8A-AF49-47D7AD45E603}" presName="upArrow" presStyleLbl="node1" presStyleIdx="1" presStyleCnt="2"/>
      <dgm:spPr/>
    </dgm:pt>
    <dgm:pt modelId="{3B74C32A-F5B1-4EA1-A255-F855B4AB30A0}" type="pres">
      <dgm:prSet presAssocID="{27B4CAF6-E5D2-4F8A-AF49-47D7AD45E603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CD784A-2943-487A-B533-85C2E941E8FA}" srcId="{1AF5100D-232E-49F9-8245-9BBB878A34A4}" destId="{27B4CAF6-E5D2-4F8A-AF49-47D7AD45E603}" srcOrd="1" destOrd="0" parTransId="{DF335B37-C466-427D-81CA-9231BEEFC92E}" sibTransId="{453E9960-BAA9-4125-9D05-DCFD316A2AA9}"/>
    <dgm:cxn modelId="{99F6B9F7-DD2B-44E8-86BA-D1D4431E56AD}" type="presOf" srcId="{27B4CAF6-E5D2-4F8A-AF49-47D7AD45E603}" destId="{3B74C32A-F5B1-4EA1-A255-F855B4AB30A0}" srcOrd="0" destOrd="0" presId="urn:microsoft.com/office/officeart/2005/8/layout/arrow3"/>
    <dgm:cxn modelId="{3A735B6A-6D8D-464E-ABCF-CF57D320464B}" type="presOf" srcId="{D8B8463E-A36A-4BEE-B1A0-89F4A7D480F9}" destId="{C1A5F147-DA6A-48EC-922A-AB1C71BBEDF2}" srcOrd="0" destOrd="0" presId="urn:microsoft.com/office/officeart/2005/8/layout/arrow3"/>
    <dgm:cxn modelId="{3FC2D5BE-A0DC-48C7-B011-8073B6CD7686}" type="presOf" srcId="{1AF5100D-232E-49F9-8245-9BBB878A34A4}" destId="{26C7B1EA-E12C-47EC-BEFF-9F862165D1B2}" srcOrd="0" destOrd="0" presId="urn:microsoft.com/office/officeart/2005/8/layout/arrow3"/>
    <dgm:cxn modelId="{38BF389B-2381-4F3C-B4C7-DB15461DA41B}" srcId="{1AF5100D-232E-49F9-8245-9BBB878A34A4}" destId="{D8B8463E-A36A-4BEE-B1A0-89F4A7D480F9}" srcOrd="0" destOrd="0" parTransId="{F12B8A24-EAA8-4726-9F90-A4367754DB72}" sibTransId="{6CD120BD-B9F2-4618-AD97-CBA0A1F23BCE}"/>
    <dgm:cxn modelId="{492D1F68-8372-42C8-9E16-DECE7B716750}" type="presParOf" srcId="{26C7B1EA-E12C-47EC-BEFF-9F862165D1B2}" destId="{738B4AEC-72A7-41A2-985B-C6810927F736}" srcOrd="0" destOrd="0" presId="urn:microsoft.com/office/officeart/2005/8/layout/arrow3"/>
    <dgm:cxn modelId="{A3184C37-E410-4B89-9557-860AA60D6011}" type="presParOf" srcId="{26C7B1EA-E12C-47EC-BEFF-9F862165D1B2}" destId="{837847DC-CE2A-46BE-8E48-81A0C7A0E589}" srcOrd="1" destOrd="0" presId="urn:microsoft.com/office/officeart/2005/8/layout/arrow3"/>
    <dgm:cxn modelId="{1BFCF9D9-99E2-45D0-9B6C-46900ECFD94C}" type="presParOf" srcId="{26C7B1EA-E12C-47EC-BEFF-9F862165D1B2}" destId="{C1A5F147-DA6A-48EC-922A-AB1C71BBEDF2}" srcOrd="2" destOrd="0" presId="urn:microsoft.com/office/officeart/2005/8/layout/arrow3"/>
    <dgm:cxn modelId="{87A19D26-D93E-4373-958F-D5D435910B58}" type="presParOf" srcId="{26C7B1EA-E12C-47EC-BEFF-9F862165D1B2}" destId="{20833095-67F1-43D6-977B-D106F39265B2}" srcOrd="3" destOrd="0" presId="urn:microsoft.com/office/officeart/2005/8/layout/arrow3"/>
    <dgm:cxn modelId="{BB908474-A295-4DD1-9F91-BAD2C951488F}" type="presParOf" srcId="{26C7B1EA-E12C-47EC-BEFF-9F862165D1B2}" destId="{3B74C32A-F5B1-4EA1-A255-F855B4AB30A0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5B76B-DE17-4F5F-B315-B72D4D5559FA}">
      <dsp:nvSpPr>
        <dsp:cNvPr id="0" name=""/>
        <dsp:cNvSpPr/>
      </dsp:nvSpPr>
      <dsp:spPr>
        <a:xfrm>
          <a:off x="778544" y="339280"/>
          <a:ext cx="4384548" cy="4384548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MESO LEVEL (STATE)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089305" y="1268387"/>
        <a:ext cx="1565910" cy="1304925"/>
      </dsp:txXfrm>
    </dsp:sp>
    <dsp:sp modelId="{1BBB5347-C817-450A-A753-C7F8A5E3740E}">
      <dsp:nvSpPr>
        <dsp:cNvPr id="0" name=""/>
        <dsp:cNvSpPr/>
      </dsp:nvSpPr>
      <dsp:spPr>
        <a:xfrm>
          <a:off x="688243" y="495871"/>
          <a:ext cx="4384548" cy="4384548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GLOBAL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(MACRO LEVEL)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1732184" y="3340608"/>
        <a:ext cx="2348865" cy="1148334"/>
      </dsp:txXfrm>
    </dsp:sp>
    <dsp:sp modelId="{3EAC7D52-9E0F-4491-85AD-550D74C6810B}">
      <dsp:nvSpPr>
        <dsp:cNvPr id="0" name=""/>
        <dsp:cNvSpPr/>
      </dsp:nvSpPr>
      <dsp:spPr>
        <a:xfrm>
          <a:off x="597943" y="339280"/>
          <a:ext cx="4384548" cy="4384548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tx1"/>
              </a:solidFill>
            </a:rPr>
            <a:t>MICRO LEVEL (INDIVIDUAL)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1105819" y="1268387"/>
        <a:ext cx="1565910" cy="1304925"/>
      </dsp:txXfrm>
    </dsp:sp>
    <dsp:sp modelId="{E6CE21E6-F234-4FA9-AA14-261D7903BACD}">
      <dsp:nvSpPr>
        <dsp:cNvPr id="0" name=""/>
        <dsp:cNvSpPr/>
      </dsp:nvSpPr>
      <dsp:spPr>
        <a:xfrm>
          <a:off x="507482" y="67856"/>
          <a:ext cx="4927396" cy="492739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9BA8A3-580B-4AE0-9F2E-12561598EDA4}">
      <dsp:nvSpPr>
        <dsp:cNvPr id="0" name=""/>
        <dsp:cNvSpPr/>
      </dsp:nvSpPr>
      <dsp:spPr>
        <a:xfrm>
          <a:off x="416819" y="224169"/>
          <a:ext cx="4927396" cy="492739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C98AB-0A13-482D-9190-1B64E269F3B9}">
      <dsp:nvSpPr>
        <dsp:cNvPr id="0" name=""/>
        <dsp:cNvSpPr/>
      </dsp:nvSpPr>
      <dsp:spPr>
        <a:xfrm>
          <a:off x="297577" y="85742"/>
          <a:ext cx="4927396" cy="492739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5B76B-DE17-4F5F-B315-B72D4D5559FA}">
      <dsp:nvSpPr>
        <dsp:cNvPr id="0" name=""/>
        <dsp:cNvSpPr/>
      </dsp:nvSpPr>
      <dsp:spPr>
        <a:xfrm>
          <a:off x="688243" y="417575"/>
          <a:ext cx="4384548" cy="4384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chemeClr val="tx1"/>
              </a:solidFill>
            </a:rPr>
            <a:t> Power dynamics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err="1" smtClean="0">
              <a:solidFill>
                <a:schemeClr val="tx1"/>
              </a:solidFill>
            </a:rPr>
            <a:t>Megashift</a:t>
          </a:r>
          <a:endParaRPr lang="en-US" sz="2900" kern="1200" dirty="0" smtClean="0">
            <a:solidFill>
              <a:schemeClr val="tx1"/>
            </a:solidFill>
          </a:endParaRP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chemeClr val="tx1"/>
              </a:solidFill>
            </a:rPr>
            <a:t>Global supply chains</a:t>
          </a:r>
        </a:p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chemeClr val="tx1"/>
              </a:solidFill>
            </a:rPr>
            <a:t>Global race and tensions</a:t>
          </a:r>
          <a:endParaRPr lang="en-US" sz="2900" kern="1200" dirty="0">
            <a:solidFill>
              <a:schemeClr val="tx1"/>
            </a:solidFill>
          </a:endParaRPr>
        </a:p>
      </dsp:txBody>
      <dsp:txXfrm>
        <a:off x="1419001" y="1148333"/>
        <a:ext cx="2923032" cy="2923032"/>
      </dsp:txXfrm>
    </dsp:sp>
    <dsp:sp modelId="{C1198BEA-FC59-4E07-A4C3-C084D05B17C2}">
      <dsp:nvSpPr>
        <dsp:cNvPr id="0" name=""/>
        <dsp:cNvSpPr/>
      </dsp:nvSpPr>
      <dsp:spPr>
        <a:xfrm>
          <a:off x="434819" y="146077"/>
          <a:ext cx="4927396" cy="4927396"/>
        </a:xfrm>
        <a:prstGeom prst="circularArrow">
          <a:avLst>
            <a:gd name="adj1" fmla="val 5085"/>
            <a:gd name="adj2" fmla="val 327528"/>
            <a:gd name="adj3" fmla="val 15844245"/>
            <a:gd name="adj4" fmla="val 16228226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B4AEC-72A7-41A2-985B-C6810927F736}">
      <dsp:nvSpPr>
        <dsp:cNvPr id="0" name=""/>
        <dsp:cNvSpPr/>
      </dsp:nvSpPr>
      <dsp:spPr>
        <a:xfrm rot="21300000">
          <a:off x="15158" y="1302085"/>
          <a:ext cx="7370932" cy="669663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847DC-CE2A-46BE-8E48-81A0C7A0E589}">
      <dsp:nvSpPr>
        <dsp:cNvPr id="0" name=""/>
        <dsp:cNvSpPr/>
      </dsp:nvSpPr>
      <dsp:spPr>
        <a:xfrm>
          <a:off x="888149" y="163691"/>
          <a:ext cx="2220374" cy="1309534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5F147-DA6A-48EC-922A-AB1C71BBEDF2}">
      <dsp:nvSpPr>
        <dsp:cNvPr id="0" name=""/>
        <dsp:cNvSpPr/>
      </dsp:nvSpPr>
      <dsp:spPr>
        <a:xfrm>
          <a:off x="3922661" y="0"/>
          <a:ext cx="2368399" cy="1375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Opportunities</a:t>
          </a:r>
          <a:endParaRPr lang="en-US" sz="2500" kern="1200" dirty="0"/>
        </a:p>
      </dsp:txBody>
      <dsp:txXfrm>
        <a:off x="3922661" y="0"/>
        <a:ext cx="2368399" cy="1375010"/>
      </dsp:txXfrm>
    </dsp:sp>
    <dsp:sp modelId="{20833095-67F1-43D6-977B-D106F39265B2}">
      <dsp:nvSpPr>
        <dsp:cNvPr id="0" name=""/>
        <dsp:cNvSpPr/>
      </dsp:nvSpPr>
      <dsp:spPr>
        <a:xfrm>
          <a:off x="4292724" y="1800609"/>
          <a:ext cx="2220374" cy="1309534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4C32A-F5B1-4EA1-A255-F855B4AB30A0}">
      <dsp:nvSpPr>
        <dsp:cNvPr id="0" name=""/>
        <dsp:cNvSpPr/>
      </dsp:nvSpPr>
      <dsp:spPr>
        <a:xfrm>
          <a:off x="1110187" y="1898824"/>
          <a:ext cx="2368399" cy="1375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Risks</a:t>
          </a:r>
          <a:endParaRPr lang="en-US" sz="2500" kern="1200" dirty="0"/>
        </a:p>
      </dsp:txBody>
      <dsp:txXfrm>
        <a:off x="1110187" y="1898824"/>
        <a:ext cx="2368399" cy="13750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0817-A112-4847-8014-A94B7D2A4EA3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089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93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646AA-F36E-4540-911D-FFFC0A0EF24A}" type="datetime1">
              <a:rPr lang="en-US" smtClean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899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1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04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12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5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D12A6-918A-48BD-8CB9-CA713993B0EA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07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CE86-875F-4587-BCF6-FA054AFC0D53}" type="datetime1">
              <a:rPr lang="en-US" smtClean="0"/>
              <a:pPr/>
              <a:t>9/30/2026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957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80340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490137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6955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428698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A2B21-3FCD-4721-B95C-427943F6112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6320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48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6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37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vana.luknar@ips.ac.rs" TargetMode="Externa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81025" y="2046565"/>
            <a:ext cx="11353799" cy="190631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and Political Effects </a:t>
            </a: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6000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</a:t>
            </a:r>
            <a:r>
              <a:rPr lang="sr-Latn-RS" sz="6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en-US" sz="6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648574" y="4975122"/>
            <a:ext cx="4111453" cy="162790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Dr.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Ivana Luknar, sociologist</a:t>
            </a:r>
          </a:p>
          <a:p>
            <a:r>
              <a:rPr lang="sr-Latn-RS" dirty="0" smtClean="0">
                <a:solidFill>
                  <a:schemeClr val="accent2">
                    <a:lumMod val="75000"/>
                  </a:schemeClr>
                </a:solidFill>
              </a:rPr>
              <a:t>Email: </a:t>
            </a:r>
            <a:r>
              <a:rPr lang="sr-Latn-RS" u="sng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ivana.luknar</a:t>
            </a:r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  <a:hlinkClick r:id="rId2"/>
              </a:rPr>
              <a:t>@ips.ac.rs</a:t>
            </a:r>
            <a:endParaRPr lang="en-US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        ivanaluknar@gmail.com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85825" y="642594"/>
            <a:ext cx="10696575" cy="1371600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sr-Latn-RS" dirty="0" smtClean="0"/>
              <a:t>    </a:t>
            </a:r>
            <a:r>
              <a:rPr lang="sr-Latn-RS" sz="3600" dirty="0" smtClean="0">
                <a:solidFill>
                  <a:schemeClr val="accent2">
                    <a:lumMod val="50000"/>
                  </a:schemeClr>
                </a:solidFill>
              </a:rPr>
              <a:t>TECHNOLOGY AND SOCIETY - MULTUPLE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sr-Latn-RS" sz="3600" dirty="0" smtClean="0">
                <a:solidFill>
                  <a:schemeClr val="accent2">
                    <a:lumMod val="50000"/>
                  </a:schemeClr>
                </a:solidFill>
              </a:rPr>
              <a:t>EFFECTS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5825" y="2014194"/>
            <a:ext cx="10696575" cy="422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333566" cy="89535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Turning point in the history of humanity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19225"/>
            <a:ext cx="11228916" cy="52197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“We are the last. 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The last generation to be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unaugmented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. 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The last generation to be intellectually alone. 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The last generation to be limited by our bodies. 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We are the first. 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The first generation to be augmented. 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The first generation to be intellectually together. </a:t>
            </a:r>
          </a:p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The first generation to be limited only by our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imaginations”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(Kurzweil, 1999, p.3) </a:t>
            </a:r>
            <a:endParaRPr lang="en-US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r">
              <a:buNone/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</a:p>
          <a:p>
            <a:pPr marL="0" indent="0" algn="r">
              <a:buNone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  Source: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Kurzweil, R. (1999).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The Age of Spiritual Machines: When Computers Exceed Human Intelligence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. Viking Press.</a:t>
            </a:r>
          </a:p>
        </p:txBody>
      </p:sp>
    </p:spTree>
    <p:extLst>
      <p:ext uri="{BB962C8B-B14F-4D97-AF65-F5344CB8AC3E}">
        <p14:creationId xmlns:p14="http://schemas.microsoft.com/office/powerpoint/2010/main" val="36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ADVANCED TECHNOLOGIES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4723462"/>
              </p:ext>
            </p:extLst>
          </p:nvPr>
        </p:nvGraphicFramePr>
        <p:xfrm>
          <a:off x="677863" y="2160588"/>
          <a:ext cx="8596312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156">
                  <a:extLst>
                    <a:ext uri="{9D8B030D-6E8A-4147-A177-3AD203B41FA5}">
                      <a16:colId xmlns:a16="http://schemas.microsoft.com/office/drawing/2014/main" val="4196736810"/>
                    </a:ext>
                  </a:extLst>
                </a:gridCol>
                <a:gridCol w="4298156">
                  <a:extLst>
                    <a:ext uri="{9D8B030D-6E8A-4147-A177-3AD203B41FA5}">
                      <a16:colId xmlns:a16="http://schemas.microsoft.com/office/drawing/2014/main" val="3064180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Area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New next-generation systems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87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Materials &amp; Energy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Structural Battery Composites 	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Advanced nuclear technologies 	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Osmotic power systems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86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Biotechnology &amp; Synthetic Biology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Engineered Living Therapeutics 	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GLP-1s for neurodegenerative disease 	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Autonomous biochemical sensing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37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Digital &amp; Computational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Agentic AI 	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Application-specific semiconductors 	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Advanced connectivity 	</a:t>
                      </a:r>
                    </a:p>
                    <a:p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Quantum technologies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944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74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1025229" cy="911469"/>
          </a:xfrm>
        </p:spPr>
        <p:txBody>
          <a:bodyPr>
            <a:noAutofit/>
          </a:bodyPr>
          <a:lstStyle/>
          <a:p>
            <a:pPr algn="ctr"/>
            <a:r>
              <a:rPr lang="sr-Latn-RS" sz="4000" dirty="0" smtClean="0">
                <a:solidFill>
                  <a:schemeClr val="accent2">
                    <a:lumMod val="50000"/>
                  </a:schemeClr>
                </a:solidFill>
              </a:rPr>
              <a:t>Technology – significant role in shaping society</a:t>
            </a:r>
            <a:endParaRPr lang="en-US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626577"/>
            <a:ext cx="10779043" cy="49852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Latn-RS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sr-Latn-RS" sz="2800" dirty="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ontemporary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technologies reflect the priorities of powerful groups and thus reinforce their established authority rather than automatically promoting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liberation</a:t>
            </a:r>
            <a:r>
              <a:rPr lang="sr-Latn-RS" sz="2800" dirty="0" smtClean="0">
                <a:solidFill>
                  <a:schemeClr val="accent2">
                    <a:lumMod val="50000"/>
                  </a:schemeClr>
                </a:solidFill>
              </a:rPr>
              <a:t> (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Feenberg</a:t>
            </a:r>
            <a:r>
              <a:rPr lang="sr-Latn-RS" sz="2800" dirty="0" smtClean="0">
                <a:solidFill>
                  <a:schemeClr val="accent2">
                    <a:lumMod val="50000"/>
                  </a:schemeClr>
                </a:solidFill>
              </a:rPr>
              <a:t> 2002)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sr-Latn-RS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sr-Latn-RS" sz="28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sr-Latn-RS" sz="2800" dirty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oving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toward a more democratic order cannot be achieved simply by altering ownership arrangements; it 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requires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revising the technical routines that structure work and social life.</a:t>
            </a:r>
          </a:p>
        </p:txBody>
      </p:sp>
    </p:spTree>
    <p:extLst>
      <p:ext uri="{BB962C8B-B14F-4D97-AF65-F5344CB8AC3E}">
        <p14:creationId xmlns:p14="http://schemas.microsoft.com/office/powerpoint/2010/main" val="1965502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1676591" cy="8953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The impact of technology – three levels of analysis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6083642"/>
              </p:ext>
            </p:extLst>
          </p:nvPr>
        </p:nvGraphicFramePr>
        <p:xfrm>
          <a:off x="677865" y="1419225"/>
          <a:ext cx="5761036" cy="5219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8902" y="1638300"/>
            <a:ext cx="4410073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5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1676591" cy="89535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Global level </a:t>
            </a:r>
            <a:r>
              <a:rPr lang="en-US" dirty="0">
                <a:solidFill>
                  <a:schemeClr val="tx1"/>
                </a:solidFill>
              </a:rPr>
              <a:t>of analysis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3383994"/>
              </p:ext>
            </p:extLst>
          </p:nvPr>
        </p:nvGraphicFramePr>
        <p:xfrm>
          <a:off x="-246060" y="1462087"/>
          <a:ext cx="5761036" cy="5219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utoShape 2" descr="Image result for global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600" y="1588293"/>
            <a:ext cx="4886325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0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1676591" cy="89535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Global level </a:t>
            </a:r>
            <a:r>
              <a:rPr lang="en-US" dirty="0">
                <a:solidFill>
                  <a:schemeClr val="tx1"/>
                </a:solidFill>
              </a:rPr>
              <a:t>of analysis</a:t>
            </a:r>
          </a:p>
        </p:txBody>
      </p:sp>
      <p:sp>
        <p:nvSpPr>
          <p:cNvPr id="3" name="AutoShape 2" descr="Image result for global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Advancements in technology are paving the way for global polarization. </a:t>
            </a:r>
            <a:endParaRPr lang="en-US" dirty="0" smtClean="0"/>
          </a:p>
          <a:p>
            <a:r>
              <a:rPr lang="en-US" dirty="0" smtClean="0"/>
              <a:t>Geopolitical </a:t>
            </a:r>
            <a:r>
              <a:rPr lang="en-US" dirty="0"/>
              <a:t>tensions are rising. </a:t>
            </a:r>
          </a:p>
          <a:p>
            <a:r>
              <a:rPr lang="en-US" dirty="0" smtClean="0"/>
              <a:t>“</a:t>
            </a:r>
            <a:r>
              <a:rPr lang="en-US" i="1" dirty="0" smtClean="0"/>
              <a:t>The </a:t>
            </a:r>
            <a:r>
              <a:rPr lang="en-US" i="1" dirty="0"/>
              <a:t>fate of humanity must never be left to the ‘black box’ of an algorithm. Humans must always retain control over decision-making functions — guided by international law, including international humanitarian and human-rights law and ethical </a:t>
            </a:r>
            <a:r>
              <a:rPr lang="en-US" i="1" dirty="0" smtClean="0"/>
              <a:t>principles</a:t>
            </a:r>
            <a:r>
              <a:rPr lang="en-US" i="1" dirty="0"/>
              <a:t>. Humanity’s hand created AI. Humanity’s hand must guide it </a:t>
            </a:r>
            <a:r>
              <a:rPr lang="en-US" i="1" dirty="0" smtClean="0"/>
              <a:t>forward”. </a:t>
            </a:r>
          </a:p>
          <a:p>
            <a:pPr marL="0" indent="0" algn="r">
              <a:buNone/>
            </a:pPr>
            <a:r>
              <a:rPr lang="en-US" dirty="0"/>
              <a:t>United Nations Secretary-General </a:t>
            </a:r>
            <a:r>
              <a:rPr lang="en-US" dirty="0" err="1"/>
              <a:t>António</a:t>
            </a:r>
            <a:r>
              <a:rPr lang="en-US" dirty="0"/>
              <a:t> </a:t>
            </a:r>
            <a:r>
              <a:rPr lang="en-US" dirty="0" err="1"/>
              <a:t>Guterres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5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410683" cy="89535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State level </a:t>
            </a:r>
            <a:r>
              <a:rPr lang="en-US" dirty="0">
                <a:solidFill>
                  <a:schemeClr val="tx1"/>
                </a:solidFill>
              </a:rPr>
              <a:t>of analysis</a:t>
            </a:r>
          </a:p>
        </p:txBody>
      </p:sp>
      <p:sp>
        <p:nvSpPr>
          <p:cNvPr id="3" name="AutoShape 2" descr="Image result for global techn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333" y="2160589"/>
            <a:ext cx="8596669" cy="3880773"/>
          </a:xfrm>
        </p:spPr>
        <p:txBody>
          <a:bodyPr/>
          <a:lstStyle/>
          <a:p>
            <a:r>
              <a:rPr lang="en-US" dirty="0" smtClean="0"/>
              <a:t>                    Advancements </a:t>
            </a:r>
            <a:r>
              <a:rPr lang="en-US" dirty="0"/>
              <a:t>in </a:t>
            </a:r>
            <a:r>
              <a:rPr lang="en-US" dirty="0" smtClean="0"/>
              <a:t>technology as game-changer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94574013"/>
              </p:ext>
            </p:extLst>
          </p:nvPr>
        </p:nvGraphicFramePr>
        <p:xfrm>
          <a:off x="1182049" y="2767527"/>
          <a:ext cx="7401249" cy="32738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843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Micro level of analysis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7334" y="2160983"/>
            <a:ext cx="4211907" cy="3880379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160983"/>
            <a:ext cx="5371232" cy="3880379"/>
          </a:xfrm>
        </p:spPr>
        <p:txBody>
          <a:bodyPr/>
          <a:lstStyle/>
          <a:p>
            <a:r>
              <a:rPr lang="en-US" dirty="0" smtClean="0"/>
              <a:t>Social identity</a:t>
            </a:r>
          </a:p>
          <a:p>
            <a:r>
              <a:rPr lang="en-US" dirty="0" smtClean="0"/>
              <a:t>Social relationships</a:t>
            </a:r>
          </a:p>
          <a:p>
            <a:r>
              <a:rPr lang="en-US" dirty="0" smtClean="0"/>
              <a:t>New social forms</a:t>
            </a:r>
          </a:p>
          <a:p>
            <a:r>
              <a:rPr lang="en-US" dirty="0" smtClean="0"/>
              <a:t>Social being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- who we are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- who we think we are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- who we might become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- who we think we might become </a:t>
            </a:r>
          </a:p>
        </p:txBody>
      </p:sp>
    </p:spTree>
    <p:extLst>
      <p:ext uri="{BB962C8B-B14F-4D97-AF65-F5344CB8AC3E}">
        <p14:creationId xmlns:p14="http://schemas.microsoft.com/office/powerpoint/2010/main" val="2601214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Transformation of Human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Transformation of reality</a:t>
            </a:r>
          </a:p>
          <a:p>
            <a:r>
              <a:rPr lang="en-US" dirty="0" smtClean="0"/>
              <a:t>Transformation of communication</a:t>
            </a:r>
          </a:p>
          <a:p>
            <a:r>
              <a:rPr lang="en-US" dirty="0" smtClean="0"/>
              <a:t>Transformation of living</a:t>
            </a:r>
          </a:p>
          <a:p>
            <a:r>
              <a:rPr lang="en-US" dirty="0" smtClean="0"/>
              <a:t>Transformation of working</a:t>
            </a:r>
          </a:p>
          <a:p>
            <a:r>
              <a:rPr lang="en-US" dirty="0" smtClean="0"/>
              <a:t>Social being as market entity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32960" y="2052320"/>
            <a:ext cx="5862319" cy="4521199"/>
          </a:xfrm>
          <a:prstGeom prst="rect">
            <a:avLst/>
          </a:prstGeom>
        </p:spPr>
      </p:pic>
      <p:sp>
        <p:nvSpPr>
          <p:cNvPr id="6" name="AutoShape 2" descr="14 Pictures Showing That Modern Technology Makes Our Life Insanely Weir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739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Challenges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/>
            </a:r>
            <a:br>
              <a:rPr lang="en-US" b="1" dirty="0"/>
            </a:b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dirty="0"/>
              <a:t>New forms of social deviations</a:t>
            </a:r>
            <a:br>
              <a:rPr lang="en-US" sz="3600" dirty="0"/>
            </a:br>
            <a:r>
              <a:rPr lang="en-US" sz="3600" dirty="0" smtClean="0"/>
              <a:t>Alienation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>Technology </a:t>
            </a:r>
            <a:r>
              <a:rPr lang="en-US" sz="3600" dirty="0"/>
              <a:t>dependency</a:t>
            </a:r>
            <a:r>
              <a:rPr lang="en-US" sz="3600" b="1" dirty="0"/>
              <a:t> 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63716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1716589"/>
              </p:ext>
            </p:extLst>
          </p:nvPr>
        </p:nvGraphicFramePr>
        <p:xfrm>
          <a:off x="677335" y="304800"/>
          <a:ext cx="9147386" cy="6431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0" name="Acrobat Document" r:id="rId3" imgW="6971981" imgH="5288154" progId="Acrobat.Document.DC">
                  <p:embed/>
                </p:oleObj>
              </mc:Choice>
              <mc:Fallback>
                <p:oleObj name="Acrobat Document" r:id="rId3" imgW="6971981" imgH="5288154" progId="Acrobat.Document.DC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7335" y="304800"/>
                        <a:ext cx="9147386" cy="6431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42151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754" y="736600"/>
            <a:ext cx="8675321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84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77334" y="2160590"/>
            <a:ext cx="10629574" cy="29565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5400" dirty="0" smtClean="0">
                <a:solidFill>
                  <a:schemeClr val="accent2">
                    <a:lumMod val="50000"/>
                  </a:schemeClr>
                </a:solidFill>
              </a:rPr>
              <a:t>THANK YOU FOR ATTENTION</a:t>
            </a:r>
            <a:endParaRPr lang="en-US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9346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410</Words>
  <Application>Microsoft Office PowerPoint</Application>
  <PresentationFormat>Widescreen</PresentationFormat>
  <Paragraphs>75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Trebuchet MS</vt:lpstr>
      <vt:lpstr>Wingdings 3</vt:lpstr>
      <vt:lpstr>Facet</vt:lpstr>
      <vt:lpstr>Acrobat Document</vt:lpstr>
      <vt:lpstr>Social and Political Effects Of Technology</vt:lpstr>
      <vt:lpstr>    TECHNOLOGY AND SOCIETY - MULTUPLE EFFECTS</vt:lpstr>
      <vt:lpstr>Turning point in the history of humanity</vt:lpstr>
      <vt:lpstr>ADVANCED TECHNOLOGIES</vt:lpstr>
      <vt:lpstr>Technology – significant role in shaping society</vt:lpstr>
      <vt:lpstr>The impact of technology – three levels of analysis</vt:lpstr>
      <vt:lpstr>Global level of analysis</vt:lpstr>
      <vt:lpstr>Global level of analysis</vt:lpstr>
      <vt:lpstr>State level of analysis</vt:lpstr>
      <vt:lpstr>Micro level of analysis</vt:lpstr>
      <vt:lpstr>Transformation of Human</vt:lpstr>
      <vt:lpstr>Challenges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2026-05-11T17:31:11Z</dcterms:created>
  <dcterms:modified xsi:type="dcterms:W3CDTF">2026-09-30T10:48:08Z</dcterms:modified>
</cp:coreProperties>
</file>